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4"/>
  </p:notesMasterIdLst>
  <p:handoutMasterIdLst>
    <p:handoutMasterId r:id="rId15"/>
  </p:handoutMasterIdLst>
  <p:sldIdLst>
    <p:sldId id="258" r:id="rId5"/>
    <p:sldId id="265" r:id="rId6"/>
    <p:sldId id="268" r:id="rId7"/>
    <p:sldId id="272" r:id="rId8"/>
    <p:sldId id="277" r:id="rId9"/>
    <p:sldId id="282" r:id="rId10"/>
    <p:sldId id="287" r:id="rId11"/>
    <p:sldId id="292" r:id="rId12"/>
    <p:sldId id="299" r:id="rId13"/>
  </p:sldIdLst>
  <p:sldSz cx="12192000" cy="6858000"/>
  <p:notesSz cx="6858000" cy="9144000"/>
  <p:embeddedFontLst>
    <p:embeddedFont>
      <p:font typeface="Avenir Next LT Pro" panose="020B0504020202020204" pitchFamily="3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Speak Pro" panose="020B0504020101020102"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86" d="100"/>
          <a:sy n="86" d="100"/>
        </p:scale>
        <p:origin x="562" y="67"/>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sz="1200" b="0" i="1" u="none" strike="noStrike" kern="1200" baseline="0">
                <a:solidFill>
                  <a:schemeClr val="tx2"/>
                </a:solidFill>
                <a:latin typeface="+mn-lt"/>
                <a:ea typeface="+mn-ea"/>
                <a:cs typeface="+mn-cs"/>
              </a:defRPr>
            </a:pPr>
            <a:endParaRPr lang="en-US"/>
          </a:p>
        </c:txPr>
        <c:crossAx val="64370257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2021-03-05</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2021-03-05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2021-03-05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2021-03-05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2021-03-05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2021-03-05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2021-03-05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2021-03-05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2021-03-05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2021-03-05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2021-03-05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2021-03-05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2021-03-05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2021-03-05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2021-03-05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2021-03-05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2021-03-05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2021-03-05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2021-03-05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2021-03-05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2021-03-05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2021-03-05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2021-03-05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2021-03-05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2021-03-05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2021-03-05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2021-03-05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2021-03-05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2021-03-05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2021-03-05</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2021-03-05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2021-03-05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2021-03-05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2021-03-05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2021-03-05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2021-03-05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2021-03-05</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3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PRESENTATION TITLE</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Lorem Ipsum Dolor</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a:t>20XX</a:t>
            </a:r>
          </a:p>
        </p:txBody>
      </p:sp>
    </p:spTree>
    <p:extLst>
      <p:ext uri="{BB962C8B-B14F-4D97-AF65-F5344CB8AC3E}">
        <p14:creationId xmlns:p14="http://schemas.microsoft.com/office/powerpoint/2010/main" val="301306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fontScale="92500" lnSpcReduction="10000"/>
          </a:bodyPr>
          <a:lstStyle/>
          <a:p>
            <a:r>
              <a:rPr lang="en-US" dirty="0"/>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Slide Subtitle</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20XX</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SECTION DIVIDER SLIDE</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20XX</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Section Subtitle</a:t>
            </a: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Paragraph 1 Title</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pPr marL="0" indent="0">
              <a:buNone/>
            </a:pPr>
            <a:r>
              <a:rPr lang="en-US" dirty="0"/>
              <a:t>Maximincto od essi sime voluptati ipis maximus.</a:t>
            </a:r>
            <a:br>
              <a:rPr lang="en-US" dirty="0"/>
            </a:br>
            <a:r>
              <a:rPr lang="en-US" dirty="0"/>
              <a:t>Liquatem voluptatur, con plabo. Ut que dUm quiae cus sus event velibus.</a:t>
            </a:r>
          </a:p>
          <a:p>
            <a:r>
              <a:rPr lang="en-US" dirty="0"/>
              <a:t>Rate conseris ma as dolupta idis aut apicide ruptatio.</a:t>
            </a:r>
          </a:p>
          <a:p>
            <a:r>
              <a:rPr lang="en-US" dirty="0"/>
              <a:t>Et expedis eossimpere mod mostinihil mo et.</a:t>
            </a:r>
          </a:p>
          <a:p>
            <a:r>
              <a:rPr lang="en-US" dirty="0"/>
              <a:t>Puditecte enimilluptae laboreri odi santotam as seque cor autem con restiistia volo.</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Paragraph 2 Title</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20XX</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lstStyle/>
          <a:p>
            <a:pPr marL="0" indent="0">
              <a:buNone/>
            </a:pPr>
            <a:r>
              <a:rPr lang="en-US" dirty="0"/>
              <a:t>Maximincto od essi sime voluptati ipis maximus.</a:t>
            </a:r>
            <a:br>
              <a:rPr lang="en-US" dirty="0"/>
            </a:br>
            <a:r>
              <a:rPr lang="en-US" dirty="0"/>
              <a:t>Liquatem voluptatur, con plabo. Ut que dUm quiae cus sus event velibus.</a:t>
            </a:r>
          </a:p>
          <a:p>
            <a:r>
              <a:rPr lang="en-US" dirty="0"/>
              <a:t>Rate conseris ma as dolupta idis aut apicide ruptatio.</a:t>
            </a:r>
          </a:p>
          <a:p>
            <a:r>
              <a:rPr lang="en-US" dirty="0"/>
              <a:t>Et expedis eossimpere mod mostinihil mo et.</a:t>
            </a:r>
          </a:p>
          <a:p>
            <a:r>
              <a:rPr lang="en-US" dirty="0"/>
              <a:t>Puditecte enimilluptae laboreri odi santotam as seque cor autem con restiistia volo.</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PICTURE SLIDE</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20XX</a:t>
            </a:r>
          </a:p>
        </p:txBody>
      </p:sp>
      <p:pic>
        <p:nvPicPr>
          <p:cNvPr id="16" name="Picture Placeholder 15" descr="A group of people discuss something">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32433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CHART SLIDE</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lstStyle/>
          <a:p>
            <a:r>
              <a:rPr lang="en-US" dirty="0"/>
              <a:t>Paragraph Title</a:t>
            </a: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a:lstStyle/>
          <a:p>
            <a:r>
              <a:rPr lang="en-US" dirty="0"/>
              <a:t>Maximincto od essi sime voluptati ipis maximus.</a:t>
            </a:r>
            <a:br>
              <a:rPr lang="en-US" dirty="0"/>
            </a:br>
            <a:r>
              <a:rPr lang="en-US" dirty="0"/>
              <a:t>Liquatem voluptatur, con plabo. Ut que dUm quiae cus sus event velibus.</a:t>
            </a:r>
          </a:p>
          <a:p>
            <a:pPr>
              <a:spcBef>
                <a:spcPts val="600"/>
              </a:spcBef>
            </a:pPr>
            <a:r>
              <a:rPr lang="en-US" dirty="0"/>
              <a:t>Rate conseris ma as dolupta idis aut apicide ruptatio.</a:t>
            </a:r>
          </a:p>
          <a:p>
            <a:pPr>
              <a:spcBef>
                <a:spcPts val="600"/>
              </a:spcBef>
            </a:pPr>
            <a:r>
              <a:rPr lang="en-US" dirty="0"/>
              <a:t>Et expedis eossimpere mod mostinihil mo et.</a:t>
            </a:r>
          </a:p>
          <a:p>
            <a:pPr>
              <a:spcBef>
                <a:spcPts val="600"/>
              </a:spcBef>
            </a:pPr>
            <a:r>
              <a:rPr lang="en-US" dirty="0"/>
              <a:t>Puditecte enimilluptae laboreri odi santotam as seque cor autem con restiistia volo.</a:t>
            </a:r>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p:txBody>
          <a:bodyPr/>
          <a:lstStyle/>
          <a:p>
            <a:r>
              <a:rPr lang="en-US" dirty="0"/>
              <a:t>Chart Title</a:t>
            </a:r>
          </a:p>
        </p:txBody>
      </p:sp>
      <p:graphicFrame>
        <p:nvGraphicFramePr>
          <p:cNvPr id="12" name="Content Placeholder 11" descr="Chart">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1539192301"/>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20XX</a:t>
            </a:r>
          </a:p>
        </p:txBody>
      </p:sp>
    </p:spTree>
    <p:extLst>
      <p:ext uri="{BB962C8B-B14F-4D97-AF65-F5344CB8AC3E}">
        <p14:creationId xmlns:p14="http://schemas.microsoft.com/office/powerpoint/2010/main" val="3440486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p:txBody>
          <a:body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p:txBody>
          <a:bodyPr/>
          <a:lstStyle/>
          <a:p>
            <a:r>
              <a:rPr lang="en-US" dirty="0"/>
              <a:t>Slide Subtitle</a:t>
            </a:r>
            <a:br>
              <a:rPr lang="en-US" dirty="0"/>
            </a:br>
            <a:r>
              <a:rPr lang="en-US" dirty="0"/>
              <a:t>or Picture</a:t>
            </a:r>
            <a:br>
              <a:rPr lang="en-US" dirty="0"/>
            </a:br>
            <a:r>
              <a:rPr lang="en-US" dirty="0"/>
              <a:t>Caption</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dirty="0"/>
              <a:t>20XX</a:t>
            </a:r>
          </a:p>
        </p:txBody>
      </p:sp>
      <p:pic>
        <p:nvPicPr>
          <p:cNvPr id="13" name="Picture Placeholder 12" descr="A group of people discuss something">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t>OVERVIEW SLIDE</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Item 1 Title</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8</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20XX</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Item 2 Title</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lstStyle/>
          <a:p>
            <a:r>
              <a:rPr lang="en-US" dirty="0"/>
              <a:t>Item 3 Title</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t>Item 4 Title</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dirty="0"/>
              <a:t>Item 5 Title</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t>Item 6 Title</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fontScale="92500" lnSpcReduction="20000"/>
          </a:bodyPr>
          <a:lstStyle/>
          <a:p>
            <a:r>
              <a:rPr lang="en-US" dirty="0"/>
              <a:t>Maximincto od essi sime voluptati ipis maximus liquatem voluptatur.</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fontScale="92500" lnSpcReduction="20000"/>
          </a:bodyPr>
          <a:lstStyle/>
          <a:p>
            <a:r>
              <a:rPr lang="en-US" dirty="0"/>
              <a:t>Maximincto od essi sime voluptati ipis maximus liquatem voluptatur.</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p:txBody>
          <a:bodyPr>
            <a:normAutofit fontScale="92500" lnSpcReduction="20000"/>
          </a:bodyPr>
          <a:lstStyle/>
          <a:p>
            <a:r>
              <a:rPr lang="en-US" dirty="0"/>
              <a:t>Maximincto od essi sime voluptati ipis maximus liquatem voluptatur.</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p:txBody>
          <a:bodyPr>
            <a:normAutofit fontScale="92500" lnSpcReduction="20000"/>
          </a:bodyPr>
          <a:lstStyle/>
          <a:p>
            <a:r>
              <a:rPr lang="en-US" dirty="0"/>
              <a:t>Maximincto od essi sime voluptati ipis maximus liquatem voluptatur.</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p:txBody>
          <a:bodyPr>
            <a:normAutofit fontScale="92500" lnSpcReduction="20000"/>
          </a:bodyPr>
          <a:lstStyle/>
          <a:p>
            <a:r>
              <a:rPr lang="en-US" dirty="0"/>
              <a:t>Maximincto od essi sime voluptati ipis maximus liquatem voluptatur.</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p:txBody>
          <a:bodyPr>
            <a:normAutofit fontScale="92500" lnSpcReduction="20000"/>
          </a:bodyPr>
          <a:lstStyle/>
          <a:p>
            <a:r>
              <a:rPr lang="en-US" dirty="0"/>
              <a:t>Maximincto od essi sime voluptati ipis maximus liquatem voluptatur.</a:t>
            </a:r>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8940" y="1757980"/>
            <a:ext cx="862926" cy="864000"/>
          </a:xfrm>
        </p:spPr>
      </p:pic>
      <p:pic>
        <p:nvPicPr>
          <p:cNvPr id="59" name="Picture Placeholder 58" descr="Stopwatch">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p:pic>
      <p:pic>
        <p:nvPicPr>
          <p:cNvPr id="61" name="Picture Placeholder 60" descr="Target">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p:pic>
      <p:pic>
        <p:nvPicPr>
          <p:cNvPr id="71" name="Picture Placeholder 70" descr="Checklist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432166" y="1757980"/>
            <a:ext cx="867600" cy="868680"/>
          </a:xfrm>
        </p:spPr>
      </p:pic>
      <p:pic>
        <p:nvPicPr>
          <p:cNvPr id="73" name="Picture Placeholder 72" descr="List">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967476" y="1757980"/>
            <a:ext cx="867600" cy="868680"/>
          </a:xfrm>
        </p:spPr>
      </p:pic>
      <p:pic>
        <p:nvPicPr>
          <p:cNvPr id="77" name="Picture Placeholder 76" descr="Bullseye">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p:pic>
    </p:spTree>
    <p:extLst>
      <p:ext uri="{BB962C8B-B14F-4D97-AF65-F5344CB8AC3E}">
        <p14:creationId xmlns:p14="http://schemas.microsoft.com/office/powerpoint/2010/main" val="643801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Lorem Ipsum Dolor</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20XX</a:t>
            </a:r>
          </a:p>
        </p:txBody>
      </p:sp>
    </p:spTree>
    <p:extLst>
      <p:ext uri="{BB962C8B-B14F-4D97-AF65-F5344CB8AC3E}">
        <p14:creationId xmlns:p14="http://schemas.microsoft.com/office/powerpoint/2010/main" val="363015877"/>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0</TotalTime>
  <Words>439</Words>
  <Application>Microsoft Office PowerPoint</Application>
  <PresentationFormat>Widescreen</PresentationFormat>
  <Paragraphs>67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Avenir Next LT Pro</vt:lpstr>
      <vt:lpstr>Arial</vt:lpstr>
      <vt:lpstr>Speak Pro</vt:lpstr>
      <vt:lpstr>Calibri</vt:lpstr>
      <vt:lpstr>Office Theme</vt:lpstr>
      <vt:lpstr>PRESENTATION TITLE</vt:lpstr>
      <vt:lpstr>CONTENT SLIDE</vt:lpstr>
      <vt:lpstr>SECTION DIVIDER SLIDE</vt:lpstr>
      <vt:lpstr>TWO CONTENT SLIDE</vt:lpstr>
      <vt:lpstr>PICTURE SLIDE</vt:lpstr>
      <vt:lpstr>CHART SLIDE</vt:lpstr>
      <vt:lpstr>PICTURE WITH CAPTION SLIDE</vt:lpstr>
      <vt:lpstr>OVERVIEW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Mohamed</dc:creator>
  <cp:lastModifiedBy>Mohamed</cp:lastModifiedBy>
  <cp:revision>1</cp:revision>
  <dcterms:created xsi:type="dcterms:W3CDTF">2021-03-05T17:32:56Z</dcterms:created>
  <dcterms:modified xsi:type="dcterms:W3CDTF">2021-03-05T17:33:03Z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